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2" r:id="rId5"/>
    <p:sldId id="263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95" r:id="rId18"/>
    <p:sldId id="282" r:id="rId19"/>
    <p:sldId id="264" r:id="rId20"/>
    <p:sldId id="265" r:id="rId21"/>
    <p:sldId id="296" r:id="rId22"/>
    <p:sldId id="301" r:id="rId23"/>
    <p:sldId id="283" r:id="rId24"/>
    <p:sldId id="297" r:id="rId25"/>
    <p:sldId id="284" r:id="rId26"/>
    <p:sldId id="298" r:id="rId27"/>
    <p:sldId id="266" r:id="rId28"/>
    <p:sldId id="267" r:id="rId29"/>
    <p:sldId id="268" r:id="rId30"/>
    <p:sldId id="269" r:id="rId31"/>
    <p:sldId id="299" r:id="rId32"/>
    <p:sldId id="291" r:id="rId33"/>
    <p:sldId id="300" r:id="rId34"/>
    <p:sldId id="289" r:id="rId35"/>
    <p:sldId id="290" r:id="rId36"/>
    <p:sldId id="293" r:id="rId37"/>
    <p:sldId id="294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49" autoAdjust="0"/>
    <p:restoredTop sz="94660"/>
  </p:normalViewPr>
  <p:slideViewPr>
    <p:cSldViewPr snapToGrid="0">
      <p:cViewPr>
        <p:scale>
          <a:sx n="70" d="100"/>
          <a:sy n="70" d="100"/>
        </p:scale>
        <p:origin x="19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7A8649-4F15-49D4-8749-98766FF68D54}" type="doc">
      <dgm:prSet loTypeId="urn:microsoft.com/office/officeart/2005/8/layout/h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015264A-72D2-4EA3-BB80-7C5EE8839877}">
      <dgm:prSet phldrT="[Text]" custT="1"/>
      <dgm:spPr/>
      <dgm:t>
        <a:bodyPr/>
        <a:lstStyle/>
        <a:p>
          <a:r>
            <a:rPr lang="fr-FR" sz="2600" b="1" i="1" u="none" dirty="0" smtClean="0"/>
            <a:t>Fondations</a:t>
          </a:r>
          <a:r>
            <a:rPr lang="fr-FR" sz="2600" dirty="0" smtClean="0"/>
            <a:t/>
          </a:r>
          <a:br>
            <a:rPr lang="fr-FR" sz="2600" dirty="0" smtClean="0"/>
          </a:br>
          <a:r>
            <a:rPr lang="fr-FR" sz="2600" dirty="0" smtClean="0"/>
            <a:t/>
          </a:r>
          <a:br>
            <a:rPr lang="fr-FR" sz="2600" dirty="0" smtClean="0"/>
          </a:br>
          <a:r>
            <a:rPr lang="fr-FR" sz="2400" dirty="0" smtClean="0"/>
            <a:t>Fév. 2014 – </a:t>
          </a:r>
          <a:br>
            <a:rPr lang="fr-FR" sz="2400" dirty="0" smtClean="0"/>
          </a:br>
          <a:r>
            <a:rPr lang="fr-FR" sz="2400" dirty="0" smtClean="0"/>
            <a:t>Nov. 2014</a:t>
          </a:r>
          <a:endParaRPr lang="en-US" sz="2400" dirty="0"/>
        </a:p>
      </dgm:t>
    </dgm:pt>
    <dgm:pt modelId="{B6E6D778-6375-4174-BE2D-1DEF64FA0B46}" type="parTrans" cxnId="{FA4CF0F9-63A5-4452-90C5-6B961C5556F0}">
      <dgm:prSet/>
      <dgm:spPr/>
      <dgm:t>
        <a:bodyPr/>
        <a:lstStyle/>
        <a:p>
          <a:endParaRPr lang="en-US"/>
        </a:p>
      </dgm:t>
    </dgm:pt>
    <dgm:pt modelId="{4FB31FD2-AB8B-43D3-ADB8-2A8AC41637D7}" type="sibTrans" cxnId="{FA4CF0F9-63A5-4452-90C5-6B961C5556F0}">
      <dgm:prSet/>
      <dgm:spPr/>
      <dgm:t>
        <a:bodyPr/>
        <a:lstStyle/>
        <a:p>
          <a:endParaRPr lang="en-US"/>
        </a:p>
      </dgm:t>
    </dgm:pt>
    <dgm:pt modelId="{F68F3075-1C27-406A-905C-3995758996B3}">
      <dgm:prSet phldrT="[Text]"/>
      <dgm:spPr/>
      <dgm:t>
        <a:bodyPr/>
        <a:lstStyle/>
        <a:p>
          <a:r>
            <a:rPr lang="fr-FR" sz="2000" dirty="0" smtClean="0"/>
            <a:t>3 évènements</a:t>
          </a:r>
          <a:endParaRPr lang="en-US" sz="2000" dirty="0"/>
        </a:p>
      </dgm:t>
    </dgm:pt>
    <dgm:pt modelId="{23C1FD69-E996-4F3E-BE2B-39D7EF6C9A5C}" type="parTrans" cxnId="{A98FC40D-6FAF-4D03-8FE3-3AC5FC416C5C}">
      <dgm:prSet/>
      <dgm:spPr/>
      <dgm:t>
        <a:bodyPr/>
        <a:lstStyle/>
        <a:p>
          <a:endParaRPr lang="en-US"/>
        </a:p>
      </dgm:t>
    </dgm:pt>
    <dgm:pt modelId="{BE53D3BE-4B71-4E1D-80FC-388E72275AB3}" type="sibTrans" cxnId="{A98FC40D-6FAF-4D03-8FE3-3AC5FC416C5C}">
      <dgm:prSet/>
      <dgm:spPr/>
      <dgm:t>
        <a:bodyPr/>
        <a:lstStyle/>
        <a:p>
          <a:endParaRPr lang="en-US"/>
        </a:p>
      </dgm:t>
    </dgm:pt>
    <dgm:pt modelId="{34980757-C29C-479C-A832-ABA0812FC176}">
      <dgm:prSet phldrT="[Text]"/>
      <dgm:spPr/>
      <dgm:t>
        <a:bodyPr/>
        <a:lstStyle/>
        <a:p>
          <a:r>
            <a:rPr lang="fr-FR" sz="2000" dirty="0" smtClean="0"/>
            <a:t>5 formations</a:t>
          </a:r>
          <a:endParaRPr lang="en-US" sz="2000" dirty="0"/>
        </a:p>
      </dgm:t>
    </dgm:pt>
    <dgm:pt modelId="{3DD38ADC-21EB-4AA4-8DB9-904024E0C09F}" type="parTrans" cxnId="{C3616286-E2C7-453F-B80E-A833785E187E}">
      <dgm:prSet/>
      <dgm:spPr/>
      <dgm:t>
        <a:bodyPr/>
        <a:lstStyle/>
        <a:p>
          <a:endParaRPr lang="en-US"/>
        </a:p>
      </dgm:t>
    </dgm:pt>
    <dgm:pt modelId="{307D1C36-879B-4F59-9703-6DE8432B1BA5}" type="sibTrans" cxnId="{C3616286-E2C7-453F-B80E-A833785E187E}">
      <dgm:prSet/>
      <dgm:spPr/>
      <dgm:t>
        <a:bodyPr/>
        <a:lstStyle/>
        <a:p>
          <a:endParaRPr lang="en-US"/>
        </a:p>
      </dgm:t>
    </dgm:pt>
    <dgm:pt modelId="{7D7877B4-EC59-4CB6-AF9E-60A98FE903FC}">
      <dgm:prSet phldrT="[Text]" custT="1"/>
      <dgm:spPr/>
      <dgm:t>
        <a:bodyPr/>
        <a:lstStyle/>
        <a:p>
          <a:r>
            <a:rPr lang="fr-FR" sz="2600" b="1" i="1" dirty="0" smtClean="0"/>
            <a:t>Pause</a:t>
          </a:r>
          <a:br>
            <a:rPr lang="fr-FR" sz="2600" b="1" i="1" dirty="0" smtClean="0"/>
          </a:br>
          <a:r>
            <a:rPr lang="fr-FR" sz="2600" b="1" i="1" dirty="0" smtClean="0"/>
            <a:t/>
          </a:r>
          <a:br>
            <a:rPr lang="fr-FR" sz="2600" b="1" i="1" dirty="0" smtClean="0"/>
          </a:br>
          <a:r>
            <a:rPr lang="fr-FR" sz="2400" dirty="0" smtClean="0"/>
            <a:t>Déc 2014 -</a:t>
          </a:r>
          <a:br>
            <a:rPr lang="fr-FR" sz="2400" dirty="0" smtClean="0"/>
          </a:br>
          <a:r>
            <a:rPr lang="fr-FR" sz="2400" dirty="0" smtClean="0"/>
            <a:t>Juin 2015</a:t>
          </a:r>
          <a:endParaRPr lang="en-US" sz="2400" dirty="0"/>
        </a:p>
      </dgm:t>
    </dgm:pt>
    <dgm:pt modelId="{A55BA200-5FB9-4043-8C25-8E8A4E1FC252}" type="parTrans" cxnId="{7241110F-597D-42C9-81F3-835295072D65}">
      <dgm:prSet/>
      <dgm:spPr/>
      <dgm:t>
        <a:bodyPr/>
        <a:lstStyle/>
        <a:p>
          <a:endParaRPr lang="en-US"/>
        </a:p>
      </dgm:t>
    </dgm:pt>
    <dgm:pt modelId="{A7CFF0AA-1582-4C86-AFBA-55781A5054BE}" type="sibTrans" cxnId="{7241110F-597D-42C9-81F3-835295072D65}">
      <dgm:prSet/>
      <dgm:spPr/>
      <dgm:t>
        <a:bodyPr/>
        <a:lstStyle/>
        <a:p>
          <a:endParaRPr lang="en-US"/>
        </a:p>
      </dgm:t>
    </dgm:pt>
    <dgm:pt modelId="{9A3D4CDE-A30B-4A52-8296-9E24DBFC4CC1}">
      <dgm:prSet phldrT="[Text]"/>
      <dgm:spPr/>
      <dgm:t>
        <a:bodyPr/>
        <a:lstStyle/>
        <a:p>
          <a:r>
            <a:rPr lang="fr-FR" sz="2000" dirty="0" smtClean="0"/>
            <a:t>Instabilité a  l’université</a:t>
          </a:r>
          <a:endParaRPr lang="en-US" sz="2000" dirty="0"/>
        </a:p>
      </dgm:t>
    </dgm:pt>
    <dgm:pt modelId="{779CEA8A-C448-4668-B76F-D608057D8647}" type="parTrans" cxnId="{442BA0D4-F178-40E0-A9CD-A476DB224DC4}">
      <dgm:prSet/>
      <dgm:spPr/>
      <dgm:t>
        <a:bodyPr/>
        <a:lstStyle/>
        <a:p>
          <a:endParaRPr lang="en-US"/>
        </a:p>
      </dgm:t>
    </dgm:pt>
    <dgm:pt modelId="{671B7983-28CF-4AA0-83F6-32BA4B4EDCBC}" type="sibTrans" cxnId="{442BA0D4-F178-40E0-A9CD-A476DB224DC4}">
      <dgm:prSet/>
      <dgm:spPr/>
      <dgm:t>
        <a:bodyPr/>
        <a:lstStyle/>
        <a:p>
          <a:endParaRPr lang="en-US"/>
        </a:p>
      </dgm:t>
    </dgm:pt>
    <dgm:pt modelId="{113B0468-1CE6-44C4-84F8-03B81E91F8BB}">
      <dgm:prSet phldrT="[Text]"/>
      <dgm:spPr/>
      <dgm:t>
        <a:bodyPr/>
        <a:lstStyle/>
        <a:p>
          <a:r>
            <a:rPr lang="fr-FR" sz="2000" dirty="0" smtClean="0"/>
            <a:t>grèves</a:t>
          </a:r>
          <a:endParaRPr lang="en-US" sz="2000" dirty="0"/>
        </a:p>
      </dgm:t>
    </dgm:pt>
    <dgm:pt modelId="{0D14E667-E05B-4583-8381-3A20D1D1FD7C}" type="parTrans" cxnId="{0F35A5D3-226A-499F-8A0C-3AA3B56CD9B9}">
      <dgm:prSet/>
      <dgm:spPr/>
      <dgm:t>
        <a:bodyPr/>
        <a:lstStyle/>
        <a:p>
          <a:endParaRPr lang="en-US"/>
        </a:p>
      </dgm:t>
    </dgm:pt>
    <dgm:pt modelId="{CA3DD19B-6F88-48D8-BBB5-273FF62187DA}" type="sibTrans" cxnId="{0F35A5D3-226A-499F-8A0C-3AA3B56CD9B9}">
      <dgm:prSet/>
      <dgm:spPr/>
      <dgm:t>
        <a:bodyPr/>
        <a:lstStyle/>
        <a:p>
          <a:endParaRPr lang="en-US"/>
        </a:p>
      </dgm:t>
    </dgm:pt>
    <dgm:pt modelId="{60EB9447-3799-42C1-9B02-175132733C3C}">
      <dgm:prSet phldrT="[Text]" custT="1"/>
      <dgm:spPr/>
      <dgm:t>
        <a:bodyPr/>
        <a:lstStyle/>
        <a:p>
          <a:r>
            <a:rPr lang="fr-FR" sz="2600" b="1" i="1" dirty="0" smtClean="0"/>
            <a:t>ReBoot</a:t>
          </a:r>
          <a:r>
            <a:rPr lang="fr-FR" sz="2600" dirty="0" smtClean="0"/>
            <a:t/>
          </a:r>
          <a:br>
            <a:rPr lang="fr-FR" sz="2600" dirty="0" smtClean="0"/>
          </a:br>
          <a:r>
            <a:rPr lang="fr-FR" sz="2600" dirty="0" smtClean="0"/>
            <a:t/>
          </a:r>
          <a:br>
            <a:rPr lang="fr-FR" sz="2600" dirty="0" smtClean="0"/>
          </a:br>
          <a:r>
            <a:rPr lang="fr-FR" sz="2400" dirty="0" smtClean="0"/>
            <a:t>Sep 2015 -Présent</a:t>
          </a:r>
          <a:endParaRPr lang="en-US" sz="2400" dirty="0"/>
        </a:p>
      </dgm:t>
    </dgm:pt>
    <dgm:pt modelId="{FD6B0BE3-C518-4D0B-A32F-B49A423345B0}" type="parTrans" cxnId="{2FAA042E-1C96-4511-B16D-8643DE547308}">
      <dgm:prSet/>
      <dgm:spPr/>
      <dgm:t>
        <a:bodyPr/>
        <a:lstStyle/>
        <a:p>
          <a:endParaRPr lang="en-US"/>
        </a:p>
      </dgm:t>
    </dgm:pt>
    <dgm:pt modelId="{92E3B34A-BFD9-4F11-AC42-832BC7024B59}" type="sibTrans" cxnId="{2FAA042E-1C96-4511-B16D-8643DE547308}">
      <dgm:prSet/>
      <dgm:spPr/>
      <dgm:t>
        <a:bodyPr/>
        <a:lstStyle/>
        <a:p>
          <a:endParaRPr lang="en-US"/>
        </a:p>
      </dgm:t>
    </dgm:pt>
    <dgm:pt modelId="{267E8759-14F0-45A4-8B40-A5123E25FCBA}">
      <dgm:prSet phldrT="[Text]"/>
      <dgm:spPr/>
      <dgm:t>
        <a:bodyPr/>
        <a:lstStyle/>
        <a:p>
          <a:r>
            <a:rPr lang="fr-FR" sz="2000" dirty="0" smtClean="0"/>
            <a:t>5 formations</a:t>
          </a:r>
          <a:endParaRPr lang="en-US" sz="2000" dirty="0"/>
        </a:p>
      </dgm:t>
    </dgm:pt>
    <dgm:pt modelId="{0F584A1D-8A12-42BE-A213-04819CF08396}" type="parTrans" cxnId="{5163E839-F040-4596-8D8D-DA28615B93B1}">
      <dgm:prSet/>
      <dgm:spPr/>
      <dgm:t>
        <a:bodyPr/>
        <a:lstStyle/>
        <a:p>
          <a:endParaRPr lang="en-US"/>
        </a:p>
      </dgm:t>
    </dgm:pt>
    <dgm:pt modelId="{2AC3FCD9-8A33-4BB8-A9FE-5F2A56E34F1C}" type="sibTrans" cxnId="{5163E839-F040-4596-8D8D-DA28615B93B1}">
      <dgm:prSet/>
      <dgm:spPr/>
      <dgm:t>
        <a:bodyPr/>
        <a:lstStyle/>
        <a:p>
          <a:endParaRPr lang="en-US"/>
        </a:p>
      </dgm:t>
    </dgm:pt>
    <dgm:pt modelId="{9102B28A-5076-47E8-96EE-B889A27EEF80}">
      <dgm:prSet phldrT="[Text]"/>
      <dgm:spPr/>
      <dgm:t>
        <a:bodyPr/>
        <a:lstStyle/>
        <a:p>
          <a:r>
            <a:rPr lang="fr-FR" sz="2000" dirty="0" smtClean="0"/>
            <a:t>1 mini-projet</a:t>
          </a:r>
          <a:endParaRPr lang="en-US" sz="2000" dirty="0"/>
        </a:p>
      </dgm:t>
    </dgm:pt>
    <dgm:pt modelId="{1C30855E-2F06-4449-906E-74AB8E6D8459}" type="parTrans" cxnId="{45524432-0DE2-4DC8-9B6E-31C7D27A8651}">
      <dgm:prSet/>
      <dgm:spPr/>
      <dgm:t>
        <a:bodyPr/>
        <a:lstStyle/>
        <a:p>
          <a:endParaRPr lang="en-US"/>
        </a:p>
      </dgm:t>
    </dgm:pt>
    <dgm:pt modelId="{558E8485-A8B5-4E0B-B953-4D797B305E3F}" type="sibTrans" cxnId="{45524432-0DE2-4DC8-9B6E-31C7D27A8651}">
      <dgm:prSet/>
      <dgm:spPr/>
      <dgm:t>
        <a:bodyPr/>
        <a:lstStyle/>
        <a:p>
          <a:endParaRPr lang="en-US"/>
        </a:p>
      </dgm:t>
    </dgm:pt>
    <dgm:pt modelId="{3F7794C3-8DF4-4255-B08F-01774D5C7F5F}">
      <dgm:prSet phldrT="[Text]"/>
      <dgm:spPr/>
      <dgm:t>
        <a:bodyPr/>
        <a:lstStyle/>
        <a:p>
          <a:r>
            <a:rPr lang="fr-FR" sz="2000" dirty="0" smtClean="0"/>
            <a:t>1 magazine</a:t>
          </a:r>
          <a:endParaRPr lang="en-US" sz="2000" dirty="0"/>
        </a:p>
      </dgm:t>
    </dgm:pt>
    <dgm:pt modelId="{6FE1BF7D-C6DD-4D91-BA7F-E74420981EF5}" type="parTrans" cxnId="{B0F58714-B5A2-4582-846D-67BD8FE5242F}">
      <dgm:prSet/>
      <dgm:spPr/>
      <dgm:t>
        <a:bodyPr/>
        <a:lstStyle/>
        <a:p>
          <a:endParaRPr lang="en-US"/>
        </a:p>
      </dgm:t>
    </dgm:pt>
    <dgm:pt modelId="{EFD1CFD0-D6E1-43E9-9A2D-7FEDDE5176D2}" type="sibTrans" cxnId="{B0F58714-B5A2-4582-846D-67BD8FE5242F}">
      <dgm:prSet/>
      <dgm:spPr/>
      <dgm:t>
        <a:bodyPr/>
        <a:lstStyle/>
        <a:p>
          <a:endParaRPr lang="en-US"/>
        </a:p>
      </dgm:t>
    </dgm:pt>
    <dgm:pt modelId="{CDFC49CF-4B8A-47EA-817D-F2848620936C}">
      <dgm:prSet phldrT="[Text]"/>
      <dgm:spPr/>
      <dgm:t>
        <a:bodyPr/>
        <a:lstStyle/>
        <a:p>
          <a:r>
            <a:rPr lang="fr-FR" sz="2000" dirty="0" smtClean="0"/>
            <a:t>2 collaborations</a:t>
          </a:r>
          <a:endParaRPr lang="en-US" sz="2000" dirty="0"/>
        </a:p>
      </dgm:t>
    </dgm:pt>
    <dgm:pt modelId="{2E8260D7-585D-455A-8CC8-6FBB5CF20FDF}" type="parTrans" cxnId="{140C8B77-CDDB-4C2B-B514-756653121AB0}">
      <dgm:prSet/>
      <dgm:spPr/>
      <dgm:t>
        <a:bodyPr/>
        <a:lstStyle/>
        <a:p>
          <a:endParaRPr lang="en-US"/>
        </a:p>
      </dgm:t>
    </dgm:pt>
    <dgm:pt modelId="{D6D170A5-42C8-4C95-9842-127B2ABD1DF2}" type="sibTrans" cxnId="{140C8B77-CDDB-4C2B-B514-756653121AB0}">
      <dgm:prSet/>
      <dgm:spPr/>
      <dgm:t>
        <a:bodyPr/>
        <a:lstStyle/>
        <a:p>
          <a:endParaRPr lang="en-US"/>
        </a:p>
      </dgm:t>
    </dgm:pt>
    <dgm:pt modelId="{2E838D27-C33A-42EF-AEAF-4536CC39268B}">
      <dgm:prSet phldrT="[Text]"/>
      <dgm:spPr/>
      <dgm:t>
        <a:bodyPr/>
        <a:lstStyle/>
        <a:p>
          <a:r>
            <a:rPr lang="fr-FR" sz="2000" dirty="0" smtClean="0"/>
            <a:t>1 collaboration</a:t>
          </a:r>
          <a:endParaRPr lang="en-US" sz="2000" dirty="0"/>
        </a:p>
      </dgm:t>
    </dgm:pt>
    <dgm:pt modelId="{FF6535F9-F3E2-4885-8ECE-8E3D26E2EDDB}" type="parTrans" cxnId="{DFEDE1B4-81C1-478C-A382-4DF960F7F5BB}">
      <dgm:prSet/>
      <dgm:spPr/>
      <dgm:t>
        <a:bodyPr/>
        <a:lstStyle/>
        <a:p>
          <a:endParaRPr lang="en-US"/>
        </a:p>
      </dgm:t>
    </dgm:pt>
    <dgm:pt modelId="{342B026D-7A17-466E-86C8-F06B710DED16}" type="sibTrans" cxnId="{DFEDE1B4-81C1-478C-A382-4DF960F7F5BB}">
      <dgm:prSet/>
      <dgm:spPr/>
      <dgm:t>
        <a:bodyPr/>
        <a:lstStyle/>
        <a:p>
          <a:endParaRPr lang="en-US"/>
        </a:p>
      </dgm:t>
    </dgm:pt>
    <dgm:pt modelId="{A91BD928-EAFF-4E3D-8FF6-C187C1C82FD0}">
      <dgm:prSet phldrT="[Text]"/>
      <dgm:spPr/>
      <dgm:t>
        <a:bodyPr/>
        <a:lstStyle/>
        <a:p>
          <a:r>
            <a:rPr lang="fr-FR" sz="2000" dirty="0" smtClean="0"/>
            <a:t>30 Membres</a:t>
          </a:r>
          <a:endParaRPr lang="en-US" sz="2000" dirty="0"/>
        </a:p>
      </dgm:t>
    </dgm:pt>
    <dgm:pt modelId="{AEC837ED-338D-4337-967E-47C7E242CC7D}" type="parTrans" cxnId="{60BBB820-A501-4ABF-97DC-90B5B9764102}">
      <dgm:prSet/>
      <dgm:spPr/>
      <dgm:t>
        <a:bodyPr/>
        <a:lstStyle/>
        <a:p>
          <a:endParaRPr lang="en-US"/>
        </a:p>
      </dgm:t>
    </dgm:pt>
    <dgm:pt modelId="{1F39B491-881B-4805-BA77-9F96FC11BCC7}" type="sibTrans" cxnId="{60BBB820-A501-4ABF-97DC-90B5B9764102}">
      <dgm:prSet/>
      <dgm:spPr/>
      <dgm:t>
        <a:bodyPr/>
        <a:lstStyle/>
        <a:p>
          <a:endParaRPr lang="en-US"/>
        </a:p>
      </dgm:t>
    </dgm:pt>
    <dgm:pt modelId="{08426D01-5483-41E0-8181-75617B86B329}">
      <dgm:prSet phldrT="[Text]"/>
      <dgm:spPr/>
      <dgm:t>
        <a:bodyPr/>
        <a:lstStyle/>
        <a:p>
          <a:r>
            <a:rPr lang="fr-FR" sz="2000" dirty="0" smtClean="0"/>
            <a:t>6 - 22 membres</a:t>
          </a:r>
          <a:endParaRPr lang="en-US" sz="2000" dirty="0"/>
        </a:p>
      </dgm:t>
    </dgm:pt>
    <dgm:pt modelId="{007EC6AE-2B86-49C9-8562-E95777FD09F9}" type="parTrans" cxnId="{44A3F28F-856E-4528-86B6-B5588710782C}">
      <dgm:prSet/>
      <dgm:spPr/>
      <dgm:t>
        <a:bodyPr/>
        <a:lstStyle/>
        <a:p>
          <a:endParaRPr lang="en-US"/>
        </a:p>
      </dgm:t>
    </dgm:pt>
    <dgm:pt modelId="{2F1514D2-E2F4-44DC-9EAA-7268B49950F6}" type="sibTrans" cxnId="{44A3F28F-856E-4528-86B6-B5588710782C}">
      <dgm:prSet/>
      <dgm:spPr/>
      <dgm:t>
        <a:bodyPr/>
        <a:lstStyle/>
        <a:p>
          <a:endParaRPr lang="en-US"/>
        </a:p>
      </dgm:t>
    </dgm:pt>
    <dgm:pt modelId="{E150C9DC-7838-4B74-80BD-744FF84A1548}">
      <dgm:prSet phldrT="[Text]"/>
      <dgm:spPr/>
      <dgm:t>
        <a:bodyPr/>
        <a:lstStyle/>
        <a:p>
          <a:r>
            <a:rPr lang="fr-FR" sz="2000" dirty="0" smtClean="0"/>
            <a:t>22 membres </a:t>
          </a:r>
          <a:endParaRPr lang="en-US" sz="2000" dirty="0"/>
        </a:p>
      </dgm:t>
    </dgm:pt>
    <dgm:pt modelId="{17268F6E-9FE8-4082-8266-C200309B8829}" type="parTrans" cxnId="{398947BC-15B3-4B24-86C5-E8310D5AA514}">
      <dgm:prSet/>
      <dgm:spPr/>
      <dgm:t>
        <a:bodyPr/>
        <a:lstStyle/>
        <a:p>
          <a:endParaRPr lang="en-US"/>
        </a:p>
      </dgm:t>
    </dgm:pt>
    <dgm:pt modelId="{37E1B362-6EF9-4B92-8E20-93F2E29A1207}" type="sibTrans" cxnId="{398947BC-15B3-4B24-86C5-E8310D5AA514}">
      <dgm:prSet/>
      <dgm:spPr/>
      <dgm:t>
        <a:bodyPr/>
        <a:lstStyle/>
        <a:p>
          <a:endParaRPr lang="en-US"/>
        </a:p>
      </dgm:t>
    </dgm:pt>
    <dgm:pt modelId="{B9F82067-4F0A-4C22-BDCC-2F57C11F778B}" type="pres">
      <dgm:prSet presAssocID="{EA7A8649-4F15-49D4-8749-98766FF68D5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E612D2-48BB-45D1-BAB4-F5872ABA9797}" type="pres">
      <dgm:prSet presAssocID="{1015264A-72D2-4EA3-BB80-7C5EE883987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2C3E81-967B-43EF-BFF6-88F7881300EA}" type="pres">
      <dgm:prSet presAssocID="{4FB31FD2-AB8B-43D3-ADB8-2A8AC41637D7}" presName="sibTrans" presStyleCnt="0"/>
      <dgm:spPr/>
    </dgm:pt>
    <dgm:pt modelId="{CAEBAF59-682B-4519-8649-A106C42DDA0B}" type="pres">
      <dgm:prSet presAssocID="{7D7877B4-EC59-4CB6-AF9E-60A98FE903F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35AB05-30A1-47A0-9F2B-FE24B41FC6EC}" type="pres">
      <dgm:prSet presAssocID="{A7CFF0AA-1582-4C86-AFBA-55781A5054BE}" presName="sibTrans" presStyleCnt="0"/>
      <dgm:spPr/>
    </dgm:pt>
    <dgm:pt modelId="{35E0E208-EB03-48B9-AE93-B3AB38262984}" type="pres">
      <dgm:prSet presAssocID="{60EB9447-3799-42C1-9B02-175132733C3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2B1111-2361-429C-85CE-A0542F890783}" type="presOf" srcId="{7D7877B4-EC59-4CB6-AF9E-60A98FE903FC}" destId="{CAEBAF59-682B-4519-8649-A106C42DDA0B}" srcOrd="0" destOrd="0" presId="urn:microsoft.com/office/officeart/2005/8/layout/hList6"/>
    <dgm:cxn modelId="{A98FC40D-6FAF-4D03-8FE3-3AC5FC416C5C}" srcId="{1015264A-72D2-4EA3-BB80-7C5EE8839877}" destId="{F68F3075-1C27-406A-905C-3995758996B3}" srcOrd="0" destOrd="0" parTransId="{23C1FD69-E996-4F3E-BE2B-39D7EF6C9A5C}" sibTransId="{BE53D3BE-4B71-4E1D-80FC-388E72275AB3}"/>
    <dgm:cxn modelId="{FA4CF0F9-63A5-4452-90C5-6B961C5556F0}" srcId="{EA7A8649-4F15-49D4-8749-98766FF68D54}" destId="{1015264A-72D2-4EA3-BB80-7C5EE8839877}" srcOrd="0" destOrd="0" parTransId="{B6E6D778-6375-4174-BE2D-1DEF64FA0B46}" sibTransId="{4FB31FD2-AB8B-43D3-ADB8-2A8AC41637D7}"/>
    <dgm:cxn modelId="{398947BC-15B3-4B24-86C5-E8310D5AA514}" srcId="{7D7877B4-EC59-4CB6-AF9E-60A98FE903FC}" destId="{E150C9DC-7838-4B74-80BD-744FF84A1548}" srcOrd="2" destOrd="0" parTransId="{17268F6E-9FE8-4082-8266-C200309B8829}" sibTransId="{37E1B362-6EF9-4B92-8E20-93F2E29A1207}"/>
    <dgm:cxn modelId="{B0F58714-B5A2-4582-846D-67BD8FE5242F}" srcId="{60EB9447-3799-42C1-9B02-175132733C3C}" destId="{3F7794C3-8DF4-4255-B08F-01774D5C7F5F}" srcOrd="2" destOrd="0" parTransId="{6FE1BF7D-C6DD-4D91-BA7F-E74420981EF5}" sibTransId="{EFD1CFD0-D6E1-43E9-9A2D-7FEDDE5176D2}"/>
    <dgm:cxn modelId="{48124028-DC94-43B6-8824-F71D53E23122}" type="presOf" srcId="{267E8759-14F0-45A4-8B40-A5123E25FCBA}" destId="{35E0E208-EB03-48B9-AE93-B3AB38262984}" srcOrd="0" destOrd="1" presId="urn:microsoft.com/office/officeart/2005/8/layout/hList6"/>
    <dgm:cxn modelId="{DFEDE1B4-81C1-478C-A382-4DF960F7F5BB}" srcId="{60EB9447-3799-42C1-9B02-175132733C3C}" destId="{2E838D27-C33A-42EF-AEAF-4536CC39268B}" srcOrd="3" destOrd="0" parTransId="{FF6535F9-F3E2-4885-8ECE-8E3D26E2EDDB}" sibTransId="{342B026D-7A17-466E-86C8-F06B710DED16}"/>
    <dgm:cxn modelId="{C3616286-E2C7-453F-B80E-A833785E187E}" srcId="{1015264A-72D2-4EA3-BB80-7C5EE8839877}" destId="{34980757-C29C-479C-A832-ABA0812FC176}" srcOrd="1" destOrd="0" parTransId="{3DD38ADC-21EB-4AA4-8DB9-904024E0C09F}" sibTransId="{307D1C36-879B-4F59-9703-6DE8432B1BA5}"/>
    <dgm:cxn modelId="{1D91DB12-E3B9-4D43-A717-0C9AB5208CFD}" type="presOf" srcId="{08426D01-5483-41E0-8181-75617B86B329}" destId="{6EE612D2-48BB-45D1-BAB4-F5872ABA9797}" srcOrd="0" destOrd="4" presId="urn:microsoft.com/office/officeart/2005/8/layout/hList6"/>
    <dgm:cxn modelId="{00E2800C-5363-41DA-82EA-A32B7889A0C0}" type="presOf" srcId="{A91BD928-EAFF-4E3D-8FF6-C187C1C82FD0}" destId="{35E0E208-EB03-48B9-AE93-B3AB38262984}" srcOrd="0" destOrd="5" presId="urn:microsoft.com/office/officeart/2005/8/layout/hList6"/>
    <dgm:cxn modelId="{FF268640-54D3-4024-8AA5-741740B75DCB}" type="presOf" srcId="{CDFC49CF-4B8A-47EA-817D-F2848620936C}" destId="{6EE612D2-48BB-45D1-BAB4-F5872ABA9797}" srcOrd="0" destOrd="3" presId="urn:microsoft.com/office/officeart/2005/8/layout/hList6"/>
    <dgm:cxn modelId="{49F881A6-1612-40E2-95BF-AD6EFD3A5D1B}" type="presOf" srcId="{1015264A-72D2-4EA3-BB80-7C5EE8839877}" destId="{6EE612D2-48BB-45D1-BAB4-F5872ABA9797}" srcOrd="0" destOrd="0" presId="urn:microsoft.com/office/officeart/2005/8/layout/hList6"/>
    <dgm:cxn modelId="{0F35A5D3-226A-499F-8A0C-3AA3B56CD9B9}" srcId="{7D7877B4-EC59-4CB6-AF9E-60A98FE903FC}" destId="{113B0468-1CE6-44C4-84F8-03B81E91F8BB}" srcOrd="1" destOrd="0" parTransId="{0D14E667-E05B-4583-8381-3A20D1D1FD7C}" sibTransId="{CA3DD19B-6F88-48D8-BBB5-273FF62187DA}"/>
    <dgm:cxn modelId="{7241110F-597D-42C9-81F3-835295072D65}" srcId="{EA7A8649-4F15-49D4-8749-98766FF68D54}" destId="{7D7877B4-EC59-4CB6-AF9E-60A98FE903FC}" srcOrd="1" destOrd="0" parTransId="{A55BA200-5FB9-4043-8C25-8E8A4E1FC252}" sibTransId="{A7CFF0AA-1582-4C86-AFBA-55781A5054BE}"/>
    <dgm:cxn modelId="{1A8DC235-8DB3-4261-9D4B-A5C28431674C}" type="presOf" srcId="{60EB9447-3799-42C1-9B02-175132733C3C}" destId="{35E0E208-EB03-48B9-AE93-B3AB38262984}" srcOrd="0" destOrd="0" presId="urn:microsoft.com/office/officeart/2005/8/layout/hList6"/>
    <dgm:cxn modelId="{D7486038-277B-4739-9BC1-ACBED6A045B4}" type="presOf" srcId="{EA7A8649-4F15-49D4-8749-98766FF68D54}" destId="{B9F82067-4F0A-4C22-BDCC-2F57C11F778B}" srcOrd="0" destOrd="0" presId="urn:microsoft.com/office/officeart/2005/8/layout/hList6"/>
    <dgm:cxn modelId="{C419D923-9790-4688-B738-859E113D0640}" type="presOf" srcId="{34980757-C29C-479C-A832-ABA0812FC176}" destId="{6EE612D2-48BB-45D1-BAB4-F5872ABA9797}" srcOrd="0" destOrd="2" presId="urn:microsoft.com/office/officeart/2005/8/layout/hList6"/>
    <dgm:cxn modelId="{19729ACE-202B-4D01-89F7-A317EB7A17A1}" type="presOf" srcId="{2E838D27-C33A-42EF-AEAF-4536CC39268B}" destId="{35E0E208-EB03-48B9-AE93-B3AB38262984}" srcOrd="0" destOrd="4" presId="urn:microsoft.com/office/officeart/2005/8/layout/hList6"/>
    <dgm:cxn modelId="{44A3F28F-856E-4528-86B6-B5588710782C}" srcId="{1015264A-72D2-4EA3-BB80-7C5EE8839877}" destId="{08426D01-5483-41E0-8181-75617B86B329}" srcOrd="3" destOrd="0" parTransId="{007EC6AE-2B86-49C9-8562-E95777FD09F9}" sibTransId="{2F1514D2-E2F4-44DC-9EAA-7268B49950F6}"/>
    <dgm:cxn modelId="{59A3435B-3F1D-404F-8D7D-E1B50CB9818E}" type="presOf" srcId="{113B0468-1CE6-44C4-84F8-03B81E91F8BB}" destId="{CAEBAF59-682B-4519-8649-A106C42DDA0B}" srcOrd="0" destOrd="2" presId="urn:microsoft.com/office/officeart/2005/8/layout/hList6"/>
    <dgm:cxn modelId="{5163E839-F040-4596-8D8D-DA28615B93B1}" srcId="{60EB9447-3799-42C1-9B02-175132733C3C}" destId="{267E8759-14F0-45A4-8B40-A5123E25FCBA}" srcOrd="0" destOrd="0" parTransId="{0F584A1D-8A12-42BE-A213-04819CF08396}" sibTransId="{2AC3FCD9-8A33-4BB8-A9FE-5F2A56E34F1C}"/>
    <dgm:cxn modelId="{140C8B77-CDDB-4C2B-B514-756653121AB0}" srcId="{1015264A-72D2-4EA3-BB80-7C5EE8839877}" destId="{CDFC49CF-4B8A-47EA-817D-F2848620936C}" srcOrd="2" destOrd="0" parTransId="{2E8260D7-585D-455A-8CC8-6FBB5CF20FDF}" sibTransId="{D6D170A5-42C8-4C95-9842-127B2ABD1DF2}"/>
    <dgm:cxn modelId="{60BBB820-A501-4ABF-97DC-90B5B9764102}" srcId="{60EB9447-3799-42C1-9B02-175132733C3C}" destId="{A91BD928-EAFF-4E3D-8FF6-C187C1C82FD0}" srcOrd="4" destOrd="0" parTransId="{AEC837ED-338D-4337-967E-47C7E242CC7D}" sibTransId="{1F39B491-881B-4805-BA77-9F96FC11BCC7}"/>
    <dgm:cxn modelId="{BC17819B-898E-484A-B3B9-130925BCE381}" type="presOf" srcId="{3F7794C3-8DF4-4255-B08F-01774D5C7F5F}" destId="{35E0E208-EB03-48B9-AE93-B3AB38262984}" srcOrd="0" destOrd="3" presId="urn:microsoft.com/office/officeart/2005/8/layout/hList6"/>
    <dgm:cxn modelId="{45524432-0DE2-4DC8-9B6E-31C7D27A8651}" srcId="{60EB9447-3799-42C1-9B02-175132733C3C}" destId="{9102B28A-5076-47E8-96EE-B889A27EEF80}" srcOrd="1" destOrd="0" parTransId="{1C30855E-2F06-4449-906E-74AB8E6D8459}" sibTransId="{558E8485-A8B5-4E0B-B953-4D797B305E3F}"/>
    <dgm:cxn modelId="{EF4510C6-1292-4ACF-A223-DCFD37F681E4}" type="presOf" srcId="{9A3D4CDE-A30B-4A52-8296-9E24DBFC4CC1}" destId="{CAEBAF59-682B-4519-8649-A106C42DDA0B}" srcOrd="0" destOrd="1" presId="urn:microsoft.com/office/officeart/2005/8/layout/hList6"/>
    <dgm:cxn modelId="{442BA0D4-F178-40E0-A9CD-A476DB224DC4}" srcId="{7D7877B4-EC59-4CB6-AF9E-60A98FE903FC}" destId="{9A3D4CDE-A30B-4A52-8296-9E24DBFC4CC1}" srcOrd="0" destOrd="0" parTransId="{779CEA8A-C448-4668-B76F-D608057D8647}" sibTransId="{671B7983-28CF-4AA0-83F6-32BA4B4EDCBC}"/>
    <dgm:cxn modelId="{317F79FB-3212-4058-BC0D-FD978E930D09}" type="presOf" srcId="{F68F3075-1C27-406A-905C-3995758996B3}" destId="{6EE612D2-48BB-45D1-BAB4-F5872ABA9797}" srcOrd="0" destOrd="1" presId="urn:microsoft.com/office/officeart/2005/8/layout/hList6"/>
    <dgm:cxn modelId="{351C9A3A-FDB5-48A1-9BB9-11D20165A3EE}" type="presOf" srcId="{E150C9DC-7838-4B74-80BD-744FF84A1548}" destId="{CAEBAF59-682B-4519-8649-A106C42DDA0B}" srcOrd="0" destOrd="3" presId="urn:microsoft.com/office/officeart/2005/8/layout/hList6"/>
    <dgm:cxn modelId="{2FAA042E-1C96-4511-B16D-8643DE547308}" srcId="{EA7A8649-4F15-49D4-8749-98766FF68D54}" destId="{60EB9447-3799-42C1-9B02-175132733C3C}" srcOrd="2" destOrd="0" parTransId="{FD6B0BE3-C518-4D0B-A32F-B49A423345B0}" sibTransId="{92E3B34A-BFD9-4F11-AC42-832BC7024B59}"/>
    <dgm:cxn modelId="{8348A813-A30B-4110-B871-DEB22B8B736E}" type="presOf" srcId="{9102B28A-5076-47E8-96EE-B889A27EEF80}" destId="{35E0E208-EB03-48B9-AE93-B3AB38262984}" srcOrd="0" destOrd="2" presId="urn:microsoft.com/office/officeart/2005/8/layout/hList6"/>
    <dgm:cxn modelId="{C2E59213-3595-4AC0-BE34-6FC571A86547}" type="presParOf" srcId="{B9F82067-4F0A-4C22-BDCC-2F57C11F778B}" destId="{6EE612D2-48BB-45D1-BAB4-F5872ABA9797}" srcOrd="0" destOrd="0" presId="urn:microsoft.com/office/officeart/2005/8/layout/hList6"/>
    <dgm:cxn modelId="{5B8FA1C5-D3CA-48A8-8096-1060A61A6745}" type="presParOf" srcId="{B9F82067-4F0A-4C22-BDCC-2F57C11F778B}" destId="{A62C3E81-967B-43EF-BFF6-88F7881300EA}" srcOrd="1" destOrd="0" presId="urn:microsoft.com/office/officeart/2005/8/layout/hList6"/>
    <dgm:cxn modelId="{4C907005-3A26-42C1-8470-BDC8C86572D0}" type="presParOf" srcId="{B9F82067-4F0A-4C22-BDCC-2F57C11F778B}" destId="{CAEBAF59-682B-4519-8649-A106C42DDA0B}" srcOrd="2" destOrd="0" presId="urn:microsoft.com/office/officeart/2005/8/layout/hList6"/>
    <dgm:cxn modelId="{1476EB46-050C-4A0B-942F-69D1828AB063}" type="presParOf" srcId="{B9F82067-4F0A-4C22-BDCC-2F57C11F778B}" destId="{8F35AB05-30A1-47A0-9F2B-FE24B41FC6EC}" srcOrd="3" destOrd="0" presId="urn:microsoft.com/office/officeart/2005/8/layout/hList6"/>
    <dgm:cxn modelId="{5C491FA4-4CEC-4860-987C-BEBE037A36AA}" type="presParOf" srcId="{B9F82067-4F0A-4C22-BDCC-2F57C11F778B}" destId="{35E0E208-EB03-48B9-AE93-B3AB38262984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E612D2-48BB-45D1-BAB4-F5872ABA9797}">
      <dsp:nvSpPr>
        <dsp:cNvPr id="0" name=""/>
        <dsp:cNvSpPr/>
      </dsp:nvSpPr>
      <dsp:spPr>
        <a:xfrm rot="16200000">
          <a:off x="-1252509" y="1253405"/>
          <a:ext cx="4836705" cy="2329893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5100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b="1" i="1" u="none" kern="1200" dirty="0" smtClean="0"/>
            <a:t>Fondations</a:t>
          </a:r>
          <a:r>
            <a:rPr lang="fr-FR" sz="2600" kern="1200" dirty="0" smtClean="0"/>
            <a:t/>
          </a:r>
          <a:br>
            <a:rPr lang="fr-FR" sz="2600" kern="1200" dirty="0" smtClean="0"/>
          </a:br>
          <a:r>
            <a:rPr lang="fr-FR" sz="2600" kern="1200" dirty="0" smtClean="0"/>
            <a:t/>
          </a:r>
          <a:br>
            <a:rPr lang="fr-FR" sz="2600" kern="1200" dirty="0" smtClean="0"/>
          </a:br>
          <a:r>
            <a:rPr lang="fr-FR" sz="2400" kern="1200" dirty="0" smtClean="0"/>
            <a:t>Fév. 2014 – </a:t>
          </a:r>
          <a:br>
            <a:rPr lang="fr-FR" sz="2400" kern="1200" dirty="0" smtClean="0"/>
          </a:br>
          <a:r>
            <a:rPr lang="fr-FR" sz="2400" kern="1200" dirty="0" smtClean="0"/>
            <a:t>Nov. 2014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smtClean="0"/>
            <a:t>3 évènements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smtClean="0"/>
            <a:t>5 formations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smtClean="0"/>
            <a:t>2 collaborations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smtClean="0"/>
            <a:t>6 - 22 membres</a:t>
          </a:r>
          <a:endParaRPr lang="en-US" sz="2000" kern="1200" dirty="0"/>
        </a:p>
      </dsp:txBody>
      <dsp:txXfrm rot="5400000">
        <a:off x="897" y="967340"/>
        <a:ext cx="2329893" cy="2902023"/>
      </dsp:txXfrm>
    </dsp:sp>
    <dsp:sp modelId="{CAEBAF59-682B-4519-8649-A106C42DDA0B}">
      <dsp:nvSpPr>
        <dsp:cNvPr id="0" name=""/>
        <dsp:cNvSpPr/>
      </dsp:nvSpPr>
      <dsp:spPr>
        <a:xfrm rot="16200000">
          <a:off x="1252126" y="1253405"/>
          <a:ext cx="4836705" cy="2329893"/>
        </a:xfrm>
        <a:prstGeom prst="flowChartManualOperation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5100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b="1" i="1" kern="1200" dirty="0" smtClean="0"/>
            <a:t>Pause</a:t>
          </a:r>
          <a:br>
            <a:rPr lang="fr-FR" sz="2600" b="1" i="1" kern="1200" dirty="0" smtClean="0"/>
          </a:br>
          <a:r>
            <a:rPr lang="fr-FR" sz="2600" b="1" i="1" kern="1200" dirty="0" smtClean="0"/>
            <a:t/>
          </a:r>
          <a:br>
            <a:rPr lang="fr-FR" sz="2600" b="1" i="1" kern="1200" dirty="0" smtClean="0"/>
          </a:br>
          <a:r>
            <a:rPr lang="fr-FR" sz="2400" kern="1200" dirty="0" smtClean="0"/>
            <a:t>Déc 2014 -</a:t>
          </a:r>
          <a:br>
            <a:rPr lang="fr-FR" sz="2400" kern="1200" dirty="0" smtClean="0"/>
          </a:br>
          <a:r>
            <a:rPr lang="fr-FR" sz="2400" kern="1200" dirty="0" smtClean="0"/>
            <a:t>Juin 2015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smtClean="0"/>
            <a:t>Instabilité a  l’université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smtClean="0"/>
            <a:t>grèves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smtClean="0"/>
            <a:t>22 membres </a:t>
          </a:r>
          <a:endParaRPr lang="en-US" sz="2000" kern="1200" dirty="0"/>
        </a:p>
      </dsp:txBody>
      <dsp:txXfrm rot="5400000">
        <a:off x="2505532" y="967340"/>
        <a:ext cx="2329893" cy="2902023"/>
      </dsp:txXfrm>
    </dsp:sp>
    <dsp:sp modelId="{35E0E208-EB03-48B9-AE93-B3AB38262984}">
      <dsp:nvSpPr>
        <dsp:cNvPr id="0" name=""/>
        <dsp:cNvSpPr/>
      </dsp:nvSpPr>
      <dsp:spPr>
        <a:xfrm rot="16200000">
          <a:off x="3756762" y="1253405"/>
          <a:ext cx="4836705" cy="2329893"/>
        </a:xfrm>
        <a:prstGeom prst="flowChartManualOperation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5100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b="1" i="1" kern="1200" dirty="0" smtClean="0"/>
            <a:t>ReBoot</a:t>
          </a:r>
          <a:r>
            <a:rPr lang="fr-FR" sz="2600" kern="1200" dirty="0" smtClean="0"/>
            <a:t/>
          </a:r>
          <a:br>
            <a:rPr lang="fr-FR" sz="2600" kern="1200" dirty="0" smtClean="0"/>
          </a:br>
          <a:r>
            <a:rPr lang="fr-FR" sz="2600" kern="1200" dirty="0" smtClean="0"/>
            <a:t/>
          </a:r>
          <a:br>
            <a:rPr lang="fr-FR" sz="2600" kern="1200" dirty="0" smtClean="0"/>
          </a:br>
          <a:r>
            <a:rPr lang="fr-FR" sz="2400" kern="1200" dirty="0" smtClean="0"/>
            <a:t>Sep 2015 -Présent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smtClean="0"/>
            <a:t>5 formations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smtClean="0"/>
            <a:t>1 mini-projet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smtClean="0"/>
            <a:t>1 magazine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smtClean="0"/>
            <a:t>1 collaboration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smtClean="0"/>
            <a:t>30 Membres</a:t>
          </a:r>
          <a:endParaRPr lang="en-US" sz="2000" kern="1200" dirty="0"/>
        </a:p>
      </dsp:txBody>
      <dsp:txXfrm rot="5400000">
        <a:off x="5010168" y="967340"/>
        <a:ext cx="2329893" cy="2902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BCD7-373B-42B1-B9C9-FCEE595BE284}" type="datetimeFigureOut">
              <a:rPr lang="fr-FR" smtClean="0"/>
              <a:t>19/02/2016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93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BCD7-373B-42B1-B9C9-FCEE595BE284}" type="datetimeFigureOut">
              <a:rPr lang="fr-FR" smtClean="0"/>
              <a:t>19/02/2016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508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BCD7-373B-42B1-B9C9-FCEE595BE284}" type="datetimeFigureOut">
              <a:rPr lang="fr-FR" smtClean="0"/>
              <a:t>19/02/2016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20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BCD7-373B-42B1-B9C9-FCEE595BE284}" type="datetimeFigureOut">
              <a:rPr lang="fr-FR" smtClean="0"/>
              <a:t>19/02/2016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882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BCD7-373B-42B1-B9C9-FCEE595BE284}" type="datetimeFigureOut">
              <a:rPr lang="fr-FR" smtClean="0"/>
              <a:t>19/02/2016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67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BCD7-373B-42B1-B9C9-FCEE595BE284}" type="datetimeFigureOut">
              <a:rPr lang="fr-FR" smtClean="0"/>
              <a:t>19/02/2016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74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BCD7-373B-42B1-B9C9-FCEE595BE284}" type="datetimeFigureOut">
              <a:rPr lang="fr-FR" smtClean="0"/>
              <a:t>19/02/2016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9136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BCD7-373B-42B1-B9C9-FCEE595BE284}" type="datetimeFigureOut">
              <a:rPr lang="fr-FR" smtClean="0"/>
              <a:t>19/02/2016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42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BCD7-373B-42B1-B9C9-FCEE595BE284}" type="datetimeFigureOut">
              <a:rPr lang="fr-FR" smtClean="0"/>
              <a:t>19/02/2016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31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BCD7-373B-42B1-B9C9-FCEE595BE284}" type="datetimeFigureOut">
              <a:rPr lang="fr-FR" smtClean="0"/>
              <a:t>19/02/2016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44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BCD7-373B-42B1-B9C9-FCEE595BE284}" type="datetimeFigureOut">
              <a:rPr lang="fr-FR" smtClean="0"/>
              <a:t>19/02/2016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76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9BCD7-373B-42B1-B9C9-FCEE595BE284}" type="datetimeFigureOut">
              <a:rPr lang="fr-FR" smtClean="0"/>
              <a:t>19/02/2016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84AC5-26DE-49EA-9DD7-FBCF69D52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342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4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12" Type="http://schemas.openxmlformats.org/officeDocument/2006/relationships/image" Target="../media/image51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62.png"/><Relationship Id="rId2" Type="http://schemas.openxmlformats.org/officeDocument/2006/relationships/image" Target="../media/image10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61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12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64.png"/><Relationship Id="rId5" Type="http://schemas.openxmlformats.org/officeDocument/2006/relationships/image" Target="../media/image13.png"/><Relationship Id="rId10" Type="http://schemas.openxmlformats.org/officeDocument/2006/relationships/image" Target="../media/image60.png"/><Relationship Id="rId4" Type="http://schemas.openxmlformats.org/officeDocument/2006/relationships/image" Target="../media/image12.pn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10" Type="http://schemas.openxmlformats.org/officeDocument/2006/relationships/image" Target="../media/image82.jpeg"/><Relationship Id="rId4" Type="http://schemas.openxmlformats.org/officeDocument/2006/relationships/image" Target="../media/image76.jpeg"/><Relationship Id="rId9" Type="http://schemas.openxmlformats.org/officeDocument/2006/relationships/image" Target="../media/image8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7" Type="http://schemas.openxmlformats.org/officeDocument/2006/relationships/image" Target="../media/image88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13" Type="http://schemas.openxmlformats.org/officeDocument/2006/relationships/image" Target="../media/image106.jpg"/><Relationship Id="rId3" Type="http://schemas.openxmlformats.org/officeDocument/2006/relationships/image" Target="../media/image96.jpg"/><Relationship Id="rId7" Type="http://schemas.openxmlformats.org/officeDocument/2006/relationships/image" Target="../media/image100.jpg"/><Relationship Id="rId12" Type="http://schemas.openxmlformats.org/officeDocument/2006/relationships/image" Target="../media/image105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eg"/><Relationship Id="rId11" Type="http://schemas.openxmlformats.org/officeDocument/2006/relationships/image" Target="../media/image104.jpeg"/><Relationship Id="rId5" Type="http://schemas.openxmlformats.org/officeDocument/2006/relationships/image" Target="../media/image98.jpg"/><Relationship Id="rId10" Type="http://schemas.openxmlformats.org/officeDocument/2006/relationships/image" Target="../media/image103.jpg"/><Relationship Id="rId4" Type="http://schemas.openxmlformats.org/officeDocument/2006/relationships/image" Target="../media/image97.jpeg"/><Relationship Id="rId9" Type="http://schemas.openxmlformats.org/officeDocument/2006/relationships/image" Target="../media/image10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2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3" Type="http://schemas.openxmlformats.org/officeDocument/2006/relationships/image" Target="../media/image110.jpeg"/><Relationship Id="rId7" Type="http://schemas.openxmlformats.org/officeDocument/2006/relationships/image" Target="../media/image114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jpg"/><Relationship Id="rId5" Type="http://schemas.openxmlformats.org/officeDocument/2006/relationships/image" Target="../media/image112.jpg"/><Relationship Id="rId10" Type="http://schemas.openxmlformats.org/officeDocument/2006/relationships/image" Target="../media/image117.jpg"/><Relationship Id="rId4" Type="http://schemas.openxmlformats.org/officeDocument/2006/relationships/image" Target="../media/image111.jpg"/><Relationship Id="rId9" Type="http://schemas.openxmlformats.org/officeDocument/2006/relationships/image" Target="../media/image116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20.png"/><Relationship Id="rId5" Type="http://schemas.openxmlformats.org/officeDocument/2006/relationships/image" Target="../media/image13.png"/><Relationship Id="rId10" Type="http://schemas.openxmlformats.org/officeDocument/2006/relationships/image" Target="../media/image119.png"/><Relationship Id="rId4" Type="http://schemas.openxmlformats.org/officeDocument/2006/relationships/image" Target="../media/image12.png"/><Relationship Id="rId9" Type="http://schemas.openxmlformats.org/officeDocument/2006/relationships/image" Target="../media/image118.jpeg"/><Relationship Id="rId1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g"/><Relationship Id="rId3" Type="http://schemas.openxmlformats.org/officeDocument/2006/relationships/image" Target="../media/image125.JPG"/><Relationship Id="rId7" Type="http://schemas.openxmlformats.org/officeDocument/2006/relationships/image" Target="../media/image129.jp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jpeg"/><Relationship Id="rId5" Type="http://schemas.openxmlformats.org/officeDocument/2006/relationships/image" Target="../media/image127.jpg"/><Relationship Id="rId4" Type="http://schemas.openxmlformats.org/officeDocument/2006/relationships/image" Target="../media/image12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31.jp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1.png"/><Relationship Id="rId7" Type="http://schemas.openxmlformats.org/officeDocument/2006/relationships/image" Target="../media/image13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jpeg"/><Relationship Id="rId5" Type="http://schemas.openxmlformats.org/officeDocument/2006/relationships/image" Target="../media/image132.png"/><Relationship Id="rId10" Type="http://schemas.openxmlformats.org/officeDocument/2006/relationships/image" Target="../media/image122.png"/><Relationship Id="rId4" Type="http://schemas.openxmlformats.org/officeDocument/2006/relationships/image" Target="../media/image12.png"/><Relationship Id="rId9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88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392" y="1395492"/>
            <a:ext cx="3076575" cy="34194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582" y="76281"/>
            <a:ext cx="1914524" cy="20810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845" y="4143051"/>
            <a:ext cx="2086415" cy="236836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901" y="2157290"/>
            <a:ext cx="1864098" cy="211534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79086" y="2183584"/>
            <a:ext cx="6098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rgbClr val="00B0F0"/>
                </a:solidFill>
                <a:latin typeface="Ubuntu" panose="020B0504030602030204" pitchFamily="34" charset="0"/>
              </a:rPr>
              <a:t>2 Years of UDev</a:t>
            </a:r>
            <a:endParaRPr lang="fr-FR" sz="4800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2" y="4447833"/>
            <a:ext cx="6400800" cy="2181225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2853297" y="5077753"/>
            <a:ext cx="386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 smtClean="0">
                <a:solidFill>
                  <a:srgbClr val="FFC000"/>
                </a:solidFill>
                <a:latin typeface="Ubuntu" panose="020B0504030602030204" pitchFamily="34" charset="0"/>
              </a:rPr>
              <a:t>Presenter</a:t>
            </a:r>
            <a:r>
              <a:rPr lang="fr-FR" sz="3600" dirty="0" smtClean="0">
                <a:solidFill>
                  <a:srgbClr val="FFC000"/>
                </a:solidFill>
                <a:latin typeface="Ubuntu" panose="020B0504030602030204" pitchFamily="34" charset="0"/>
              </a:rPr>
              <a:t> Name</a:t>
            </a:r>
            <a:endParaRPr lang="fr-FR" sz="3600" dirty="0">
              <a:solidFill>
                <a:srgbClr val="FFC00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853297" y="5770131"/>
            <a:ext cx="344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Profession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419105" y="5400799"/>
            <a:ext cx="101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Ubuntu" panose="020B0504030602030204" pitchFamily="34" charset="0"/>
              </a:rPr>
              <a:t>photo</a:t>
            </a:r>
            <a:endParaRPr lang="fr-FR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53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Formations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40" y="3386953"/>
            <a:ext cx="647700" cy="6477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84" y="5224450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43" y="4278686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454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Atelier Dev Web1 :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3 séances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78439" y="3450595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Mr. Yazid HANIFI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50190" y="4292124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105 inscris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Teaching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24" y="2334740"/>
            <a:ext cx="7110548" cy="3000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ZoneTexte 25"/>
          <p:cNvSpPr txBox="1"/>
          <p:nvPr/>
        </p:nvSpPr>
        <p:spPr>
          <a:xfrm>
            <a:off x="2785182" y="5270895"/>
            <a:ext cx="454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31 présents parmi 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50 sélectionnés. 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043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26" grpId="0"/>
      <p:bldP spid="28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44" y="1714500"/>
            <a:ext cx="7892955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9043" cy="34571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57147"/>
            <a:ext cx="4299043" cy="34008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84" y="0"/>
            <a:ext cx="2470000" cy="1714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86" y="0"/>
            <a:ext cx="3593911" cy="17144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43" y="0"/>
            <a:ext cx="1829041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3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Formations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3332922"/>
            <a:ext cx="647700" cy="6477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84" y="5224450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43" y="4278686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(1) Ruby on Rails : 3 séances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69496" y="3373263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Mr. Omar Farouk MELIANI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50190" y="4292124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43 inscris : 17 présents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Teaching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7" name="ZoneTexte 27"/>
          <p:cNvSpPr txBox="1"/>
          <p:nvPr/>
        </p:nvSpPr>
        <p:spPr>
          <a:xfrm>
            <a:off x="3107428" y="1573949"/>
            <a:ext cx="84261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Winter Break School : 2 formations </a:t>
            </a:r>
            <a:r>
              <a:rPr lang="fr-F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en 3 </a:t>
            </a:r>
            <a:r>
              <a:rPr lang="fr-F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jours</a:t>
            </a:r>
            <a:endParaRPr lang="fr-FR" sz="26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955" y="2155915"/>
            <a:ext cx="5202297" cy="4048285"/>
          </a:xfrm>
          <a:prstGeom prst="roundRect">
            <a:avLst>
              <a:gd name="adj" fmla="val 152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ZoneTexte 25"/>
          <p:cNvSpPr txBox="1"/>
          <p:nvPr/>
        </p:nvSpPr>
        <p:spPr>
          <a:xfrm>
            <a:off x="2884835" y="5231989"/>
            <a:ext cx="454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1ére formation du genre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gratuite en Algérie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84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26" grpId="0"/>
      <p:bldP spid="28" grpId="0"/>
      <p:bldP spid="17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68" y="1704474"/>
            <a:ext cx="5342022" cy="32525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416968" cy="17044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473"/>
            <a:ext cx="3416968" cy="17044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" y="3253541"/>
            <a:ext cx="3416968" cy="17034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7011"/>
            <a:ext cx="3416968" cy="190098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989" y="4957011"/>
            <a:ext cx="2630906" cy="19009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68" y="-22058"/>
            <a:ext cx="2638927" cy="17265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916" y="0"/>
            <a:ext cx="2695074" cy="17044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990" y="4957010"/>
            <a:ext cx="3433010" cy="190099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990" y="0"/>
            <a:ext cx="3433010" cy="170447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95" y="4957010"/>
            <a:ext cx="2695074" cy="19009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969" y="1704472"/>
            <a:ext cx="3416968" cy="325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36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Formations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3332922"/>
            <a:ext cx="647700" cy="6477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84" y="5224450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43" y="4278686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454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(2) Performance Tuning 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 MATLAB: 2 séances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32170" y="3451685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Mr. Okba BEKHELIFI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50190" y="4292124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32 inscris: 7 présents 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Teaching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7" name="ZoneTexte 27"/>
          <p:cNvSpPr txBox="1"/>
          <p:nvPr/>
        </p:nvSpPr>
        <p:spPr>
          <a:xfrm>
            <a:off x="3107428" y="1573949"/>
            <a:ext cx="84261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Winter Break School : 2 formations en 3 jours</a:t>
            </a:r>
            <a:endParaRPr lang="fr-FR" sz="26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65" y="2156571"/>
            <a:ext cx="5202297" cy="4048285"/>
          </a:xfrm>
          <a:prstGeom prst="roundRect">
            <a:avLst>
              <a:gd name="adj" fmla="val 130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ZoneTexte 25"/>
          <p:cNvSpPr txBox="1"/>
          <p:nvPr/>
        </p:nvSpPr>
        <p:spPr>
          <a:xfrm>
            <a:off x="2884835" y="5231989"/>
            <a:ext cx="454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1ére formation du genre</a:t>
            </a:r>
          </a:p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en Algérie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40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26" grpId="0"/>
      <p:bldP spid="28" grpId="0"/>
      <p:bldP spid="17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70" y="0"/>
            <a:ext cx="4039736" cy="3534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405" y="0"/>
            <a:ext cx="4303595" cy="3534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404" y="3534770"/>
            <a:ext cx="4303596" cy="3323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34770"/>
            <a:ext cx="3848668" cy="3323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69" y="3534770"/>
            <a:ext cx="4039734" cy="33232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48669" cy="35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406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Formations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3332922"/>
            <a:ext cx="647700" cy="6477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84" y="5224450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43" y="4278686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6020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Community Management + Google Apps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32170" y="3451685"/>
            <a:ext cx="7521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Mr. Salim MAHBOUBI &amp; Mr. Amine BENDAHMANE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50190" y="4292124"/>
            <a:ext cx="663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Cible : Club INSEN (département de médicine)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Teaching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7" name="ZoneTexte 27"/>
          <p:cNvSpPr txBox="1"/>
          <p:nvPr/>
        </p:nvSpPr>
        <p:spPr>
          <a:xfrm>
            <a:off x="3829281" y="1609167"/>
            <a:ext cx="84261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« Formation spécial Club scientifique » </a:t>
            </a:r>
            <a:endParaRPr lang="fr-FR" sz="26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9" name="ZoneTexte 25"/>
          <p:cNvSpPr txBox="1"/>
          <p:nvPr/>
        </p:nvSpPr>
        <p:spPr>
          <a:xfrm>
            <a:off x="2884835" y="5231989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30/12/2015, USTO-MB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296" y="3332921"/>
            <a:ext cx="874497" cy="9249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296" y="4304494"/>
            <a:ext cx="1110806" cy="1110806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9888296" y="1889334"/>
            <a:ext cx="1271000" cy="1165537"/>
            <a:chOff x="9888296" y="2079828"/>
            <a:chExt cx="1271000" cy="116553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2983" y="2898378"/>
              <a:ext cx="356313" cy="346987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9888296" y="2079828"/>
              <a:ext cx="1073068" cy="1120572"/>
              <a:chOff x="9888296" y="2079828"/>
              <a:chExt cx="1073068" cy="112057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58400" y="2079828"/>
                <a:ext cx="902964" cy="781966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88296" y="2900457"/>
                <a:ext cx="251737" cy="299943"/>
              </a:xfrm>
              <a:prstGeom prst="rect">
                <a:avLst/>
              </a:prstGeom>
            </p:spPr>
          </p:pic>
        </p:grp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33" y="5072329"/>
            <a:ext cx="894360" cy="97118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491" y="1491900"/>
            <a:ext cx="232782" cy="2887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091" y="5845776"/>
            <a:ext cx="864800" cy="9557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7355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26" grpId="0"/>
      <p:bldP spid="28" grpId="0"/>
      <p:bldP spid="1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652211" cy="24063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389" y="0"/>
            <a:ext cx="404261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52211"/>
            <a:ext cx="4652211" cy="22057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06316"/>
            <a:ext cx="4652211" cy="2245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09" y="0"/>
            <a:ext cx="3497179" cy="3433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08" y="3433011"/>
            <a:ext cx="3497180" cy="342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41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Formations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3332922"/>
            <a:ext cx="647700" cy="6477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84" y="5224450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43" y="4278686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6020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Community Management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32170" y="3451685"/>
            <a:ext cx="7521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Mr. Amine BENDAHMANE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50190" y="4292124"/>
            <a:ext cx="7160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Cible : Club Adjuvare (département de pharmacie) 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Teaching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7" name="ZoneTexte 27"/>
          <p:cNvSpPr txBox="1"/>
          <p:nvPr/>
        </p:nvSpPr>
        <p:spPr>
          <a:xfrm>
            <a:off x="3829281" y="1598547"/>
            <a:ext cx="84261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« Formations spécial Club scientifique » </a:t>
            </a:r>
            <a:endParaRPr lang="fr-FR" sz="26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9" name="ZoneTexte 25"/>
          <p:cNvSpPr txBox="1"/>
          <p:nvPr/>
        </p:nvSpPr>
        <p:spPr>
          <a:xfrm>
            <a:off x="2884835" y="5231989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31/12/2015, IGMO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86" y="3194311"/>
            <a:ext cx="874497" cy="92492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400" y="3127114"/>
            <a:ext cx="1110806" cy="111080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96" y="4602536"/>
            <a:ext cx="894360" cy="9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1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26" grpId="0"/>
      <p:bldP spid="28" grpId="0"/>
      <p:bldP spid="17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3" y="0"/>
            <a:ext cx="3040716" cy="10701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905"/>
            <a:ext cx="5277089" cy="277177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500527" y="2561255"/>
            <a:ext cx="6710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solidFill>
                  <a:schemeClr val="bg1"/>
                </a:solidFill>
                <a:latin typeface="Ubuntu" panose="020B0504030602030204" pitchFamily="34" charset="0"/>
              </a:rPr>
              <a:t>Events</a:t>
            </a:r>
            <a:endParaRPr lang="fr-FR" sz="5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688785" y="3576918"/>
            <a:ext cx="490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#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USharing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628712" y="2334855"/>
            <a:ext cx="7471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dobe Heiti Std R" panose="020B0400000000000000" pitchFamily="34" charset="-128"/>
              </a:rPr>
              <a:t>3</a:t>
            </a:r>
            <a:endParaRPr lang="fr-FR" sz="120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076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3" y="0"/>
            <a:ext cx="3040716" cy="10701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905"/>
            <a:ext cx="5277089" cy="277177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500527" y="2561255"/>
            <a:ext cx="6710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solidFill>
                  <a:schemeClr val="bg1"/>
                </a:solidFill>
                <a:latin typeface="Ubuntu" panose="020B0504030602030204" pitchFamily="34" charset="0"/>
              </a:rPr>
              <a:t>Chronologie</a:t>
            </a:r>
            <a:endParaRPr lang="fr-FR" sz="5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688785" y="3576918"/>
            <a:ext cx="490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Then &amp; now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628712" y="2334855"/>
            <a:ext cx="7471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dobe Heiti Std R" panose="020B0400000000000000" pitchFamily="34" charset="-128"/>
              </a:rPr>
              <a:t>1</a:t>
            </a:r>
            <a:endParaRPr lang="fr-FR" sz="120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2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Events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3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3332922"/>
            <a:ext cx="647700" cy="6477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94" y="4951474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5277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Welcome Day: lancement du club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08144" y="3232973"/>
            <a:ext cx="51340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Présentation des formations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de Master: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RO, RFIA, TIC, INET,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SIR, ISI, IVA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858914" y="5014275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250+ présents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Sharing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042" y="2969285"/>
            <a:ext cx="5726805" cy="27048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3636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27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29263" cy="23581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63" y="0"/>
            <a:ext cx="3529263" cy="23581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26" y="0"/>
            <a:ext cx="5133474" cy="2358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8189"/>
            <a:ext cx="3529263" cy="2310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737" y="2358189"/>
            <a:ext cx="3529263" cy="2310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26" y="2358189"/>
            <a:ext cx="5139211" cy="2310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8252"/>
            <a:ext cx="3818022" cy="2189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22" y="4668252"/>
            <a:ext cx="4271768" cy="21897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790" y="4668252"/>
            <a:ext cx="4113684" cy="21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212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04214" cy="26148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060" y="0"/>
            <a:ext cx="6690940" cy="26148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276" y="4860758"/>
            <a:ext cx="2749723" cy="1997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746" y="2614863"/>
            <a:ext cx="5501060" cy="2245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863"/>
            <a:ext cx="6691746" cy="4243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746" y="4860758"/>
            <a:ext cx="2749723" cy="199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133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Events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3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3332922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43" y="4278686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5277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Open Day: </a:t>
            </a:r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Discover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UDev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69496" y="3373263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Outdoor event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Sharing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52" y="2797590"/>
            <a:ext cx="5607233" cy="2074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9" name="ZoneTexte 24"/>
          <p:cNvSpPr txBox="1"/>
          <p:nvPr/>
        </p:nvSpPr>
        <p:spPr>
          <a:xfrm>
            <a:off x="2690021" y="4249988"/>
            <a:ext cx="454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Recrutement de nouveaux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membres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46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28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096000" cy="32405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2405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0505"/>
            <a:ext cx="6096000" cy="3617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40505"/>
            <a:ext cx="6096000" cy="361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71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Events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3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578" y="4829321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55" y="3775118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39" y="2507620"/>
            <a:ext cx="5759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Welcome Day 2: lancement des activités pour l’année universitaire 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2014-2015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586015" y="3859591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+100 présents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931092" y="4815890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23/09/2014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Sharing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68" y="3286521"/>
            <a:ext cx="6533331" cy="240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5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6" grpId="0"/>
      <p:bldP spid="27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50" y="-2"/>
            <a:ext cx="2288149" cy="23954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593205" cy="23954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6" y="1"/>
            <a:ext cx="3155323" cy="2395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29" y="-1"/>
            <a:ext cx="3193961" cy="2395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5470"/>
            <a:ext cx="3593205" cy="2318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3666"/>
            <a:ext cx="2794715" cy="21443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5" y="2395469"/>
            <a:ext cx="3155323" cy="2318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28" y="3657600"/>
            <a:ext cx="5443471" cy="320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15" y="4713664"/>
            <a:ext cx="3953813" cy="21443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27" y="2395467"/>
            <a:ext cx="1275011" cy="12621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538" y="2395466"/>
            <a:ext cx="2288151" cy="12621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66" y="2395467"/>
            <a:ext cx="1908534" cy="126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98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3" y="0"/>
            <a:ext cx="3040716" cy="10701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905"/>
            <a:ext cx="5277089" cy="277177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500527" y="2561255"/>
            <a:ext cx="6710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solidFill>
                  <a:schemeClr val="bg1"/>
                </a:solidFill>
                <a:latin typeface="Ubuntu" panose="020B0504030602030204" pitchFamily="34" charset="0"/>
              </a:rPr>
              <a:t>Projects</a:t>
            </a:r>
            <a:endParaRPr lang="fr-FR" sz="5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688785" y="3576918"/>
            <a:ext cx="490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#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UProduction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628712" y="2334855"/>
            <a:ext cx="7471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dobe Heiti Std R" panose="020B0400000000000000" pitchFamily="34" charset="-128"/>
              </a:rPr>
              <a:t>4</a:t>
            </a:r>
            <a:endParaRPr lang="fr-FR" sz="120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602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Projects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4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3332922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43" y="4278686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UTasbih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: </a:t>
            </a:r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app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Android</a:t>
            </a:r>
            <a:r>
              <a:rPr lang="ar-DZ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مسبحة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69496" y="3373263"/>
            <a:ext cx="5036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4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Développeurs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: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2 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-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Intermédiaires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/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                      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2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-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Débutants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50190" y="4292124"/>
            <a:ext cx="454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Disponible sur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: [Google Play] 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                     [source]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Production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997" y="1846064"/>
            <a:ext cx="3524742" cy="32770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02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26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3" y="0"/>
            <a:ext cx="3040716" cy="10701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905"/>
            <a:ext cx="5277089" cy="277177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500527" y="2561255"/>
            <a:ext cx="6710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solidFill>
                  <a:schemeClr val="bg1"/>
                </a:solidFill>
                <a:latin typeface="Ubuntu" panose="020B0504030602030204" pitchFamily="34" charset="0"/>
              </a:rPr>
              <a:t>Partenariat</a:t>
            </a:r>
            <a:endParaRPr lang="fr-FR" sz="5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628712" y="2334855"/>
            <a:ext cx="7471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dobe Heiti Std R" panose="020B0400000000000000" pitchFamily="34" charset="-128"/>
              </a:rPr>
              <a:t>5</a:t>
            </a:r>
            <a:endParaRPr lang="fr-FR" sz="120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dobe Heiti Std R" panose="020B0400000000000000" pitchFamily="34" charset="-128"/>
            </a:endParaRPr>
          </a:p>
        </p:txBody>
      </p:sp>
      <p:sp>
        <p:nvSpPr>
          <p:cNvPr id="11" name="ZoneTexte 9"/>
          <p:cNvSpPr txBox="1"/>
          <p:nvPr/>
        </p:nvSpPr>
        <p:spPr>
          <a:xfrm>
            <a:off x="5688785" y="3576918"/>
            <a:ext cx="490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#WeCollaborate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37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Chronologie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1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Then &amp; now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70878588"/>
              </p:ext>
            </p:extLst>
          </p:nvPr>
        </p:nvGraphicFramePr>
        <p:xfrm>
          <a:off x="4116889" y="1332083"/>
          <a:ext cx="7340958" cy="4836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957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EE612D2-48BB-45D1-BAB4-F5872ABA97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2000"/>
                                        <p:tgtEl>
                                          <p:spTgt spid="2">
                                            <p:graphicEl>
                                              <a:dgm id="{6EE612D2-48BB-45D1-BAB4-F5872ABA97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AEBAF59-682B-4519-8649-A106C42DDA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2000"/>
                                        <p:tgtEl>
                                          <p:spTgt spid="2">
                                            <p:graphicEl>
                                              <a:dgm id="{CAEBAF59-682B-4519-8649-A106C42DDA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5E0E208-EB03-48B9-AE93-B3AB382629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2000"/>
                                        <p:tgtEl>
                                          <p:spTgt spid="2">
                                            <p:graphicEl>
                                              <a:dgm id="{35E0E208-EB03-48B9-AE93-B3AB382629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  <p:bldGraphic spid="2" grpId="0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Partenariat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5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31" y="3627858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951" y="5515065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5145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Boot Camp </a:t>
            </a:r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iStart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Obarmijoo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/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en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collaboration avec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/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Ooredoo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752651" y="5559895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Mr. Mohammed GUENDOUZ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#WeCollaborate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9" name="ZoneTexte 23"/>
          <p:cNvSpPr txBox="1"/>
          <p:nvPr/>
        </p:nvSpPr>
        <p:spPr>
          <a:xfrm>
            <a:off x="4773766" y="1547912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« 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Formation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 »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70" y="2188351"/>
            <a:ext cx="5894229" cy="3343275"/>
          </a:xfrm>
          <a:prstGeom prst="rect">
            <a:avLst/>
          </a:prstGeom>
        </p:spPr>
      </p:pic>
      <p:sp>
        <p:nvSpPr>
          <p:cNvPr id="19" name="ZoneTexte 23"/>
          <p:cNvSpPr txBox="1"/>
          <p:nvPr/>
        </p:nvSpPr>
        <p:spPr>
          <a:xfrm>
            <a:off x="2568386" y="3664503"/>
            <a:ext cx="5145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/>
              </a:rPr>
              <a:t>Formation d'initiation </a:t>
            </a:r>
            <a:b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/>
              </a:rPr>
            </a:b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/>
              </a:rPr>
              <a:t>au développement </a:t>
            </a:r>
            <a:b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/>
              </a:rPr>
            </a:b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/>
              </a:rPr>
              <a:t>d'applications mobiles </a:t>
            </a:r>
            <a:b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/>
              </a:rPr>
            </a:b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/>
              </a:rPr>
              <a:t>sur Android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/>
            </a:endParaRPr>
          </a:p>
        </p:txBody>
      </p:sp>
    </p:spTree>
    <p:extLst>
      <p:ext uri="{BB962C8B-B14F-4D97-AF65-F5344CB8AC3E}">
        <p14:creationId xmlns:p14="http://schemas.microsoft.com/office/powerpoint/2010/main" val="386827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6" grpId="0"/>
      <p:bldP spid="28" grpId="0"/>
      <p:bldP spid="29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05071" cy="22538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141" y="2253801"/>
            <a:ext cx="6181860" cy="46041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3803"/>
            <a:ext cx="3005071" cy="2253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7606"/>
            <a:ext cx="3005071" cy="2350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071" y="0"/>
            <a:ext cx="3005071" cy="2253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070" y="2253803"/>
            <a:ext cx="3005071" cy="22538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069" y="4507606"/>
            <a:ext cx="3005072" cy="2350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141" y="0"/>
            <a:ext cx="3430073" cy="22538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214" y="0"/>
            <a:ext cx="2751786" cy="22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6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Partenariat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5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49" y="3528015"/>
            <a:ext cx="647700" cy="6477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635" y="5384004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4" y="4523359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97211" y="2426016"/>
            <a:ext cx="5145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Photographie + Outil collaboratifs + Vidéographie  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95178" y="4616377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28/01/2016, USTO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922272" y="5432471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UDev &amp; INSEN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#WeCollaborate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9" name="ZoneTexte 23"/>
          <p:cNvSpPr txBox="1"/>
          <p:nvPr/>
        </p:nvSpPr>
        <p:spPr>
          <a:xfrm>
            <a:off x="4907115" y="1653180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« Formation »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78439" y="3487377"/>
            <a:ext cx="67941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791" y="5040623"/>
            <a:ext cx="1383011" cy="1382281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25" name="Imag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990" y="4989823"/>
            <a:ext cx="1499664" cy="15136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545" y="3045271"/>
            <a:ext cx="1704263" cy="700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234" y="3994134"/>
            <a:ext cx="1816884" cy="7267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58" y="5894136"/>
            <a:ext cx="1228800" cy="122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341" y="1875429"/>
            <a:ext cx="915909" cy="793177"/>
          </a:xfrm>
          <a:prstGeom prst="rect">
            <a:avLst/>
          </a:prstGeom>
        </p:spPr>
      </p:pic>
      <p:sp>
        <p:nvSpPr>
          <p:cNvPr id="30" name="ZoneTexte 23"/>
          <p:cNvSpPr txBox="1"/>
          <p:nvPr/>
        </p:nvSpPr>
        <p:spPr>
          <a:xfrm>
            <a:off x="2559763" y="3475520"/>
            <a:ext cx="5145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/>
              </a:rPr>
              <a:t>Mlle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/>
              </a:rPr>
              <a:t>Rayhane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/>
              </a:rPr>
              <a:t> BELAROUSSI, Mr. Amine BENDAHMANE &amp; Mr. Oussama RAHOU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/>
            </a:endParaRPr>
          </a:p>
        </p:txBody>
      </p:sp>
    </p:spTree>
    <p:extLst>
      <p:ext uri="{BB962C8B-B14F-4D97-AF65-F5344CB8AC3E}">
        <p14:creationId xmlns:p14="http://schemas.microsoft.com/office/powerpoint/2010/main" val="172259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6" grpId="0"/>
      <p:bldP spid="27" grpId="0"/>
      <p:bldP spid="28" grpId="0"/>
      <p:bldP spid="29" grpId="0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86" y="-1"/>
            <a:ext cx="3711434" cy="39319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1921"/>
            <a:ext cx="4018208" cy="292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08" y="3931920"/>
            <a:ext cx="4700016" cy="2926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224" y="3931918"/>
            <a:ext cx="3473775" cy="29260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020" y="1"/>
            <a:ext cx="2375980" cy="3931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2902040" cy="39319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039" y="0"/>
            <a:ext cx="3202547" cy="393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207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Partenariat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5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#WeCollaborate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9" name="ZoneTexte 23"/>
          <p:cNvSpPr txBox="1"/>
          <p:nvPr/>
        </p:nvSpPr>
        <p:spPr>
          <a:xfrm>
            <a:off x="4905071" y="1526152"/>
            <a:ext cx="6488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With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AMUN: UDev as IT Partner 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054" y="2216564"/>
            <a:ext cx="8793706" cy="3381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Imag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081" y="1467145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3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Partenariat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5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#WeCollaborate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9" name="ZoneTexte 23"/>
          <p:cNvSpPr txBox="1"/>
          <p:nvPr/>
        </p:nvSpPr>
        <p:spPr>
          <a:xfrm>
            <a:off x="5619178" y="1573352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 #</a:t>
            </a:r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Press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 : ALMAGNET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844" y="-544985"/>
            <a:ext cx="2523867" cy="21183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611" y="2413921"/>
            <a:ext cx="1958458" cy="27702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98" y="2413921"/>
            <a:ext cx="1967971" cy="27702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498" y="2404397"/>
            <a:ext cx="1971924" cy="27893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400" y="6237027"/>
            <a:ext cx="1470880" cy="5589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69" y="5818652"/>
            <a:ext cx="1228800" cy="12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7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3" y="0"/>
            <a:ext cx="3040716" cy="10701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905"/>
            <a:ext cx="5277089" cy="277177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500527" y="2838254"/>
            <a:ext cx="6710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solidFill>
                  <a:schemeClr val="bg1"/>
                </a:solidFill>
                <a:latin typeface="Ubuntu" panose="020B0504030602030204" pitchFamily="34" charset="0"/>
              </a:rPr>
              <a:t>UDev </a:t>
            </a:r>
            <a:r>
              <a:rPr lang="fr-FR" sz="54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did</a:t>
            </a:r>
            <a:r>
              <a:rPr lang="fr-FR" sz="54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fr-FR" sz="54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it!</a:t>
            </a:r>
            <a:endParaRPr lang="fr-FR" sz="5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37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3" y="0"/>
            <a:ext cx="3040716" cy="10701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905"/>
            <a:ext cx="5277089" cy="277177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500527" y="2561255"/>
            <a:ext cx="6710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solidFill>
                  <a:schemeClr val="bg1"/>
                </a:solidFill>
                <a:latin typeface="Ubuntu" panose="020B0504030602030204" pitchFamily="34" charset="0"/>
              </a:rPr>
              <a:t>Formations</a:t>
            </a:r>
            <a:endParaRPr lang="fr-FR" sz="5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688785" y="3576918"/>
            <a:ext cx="490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#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UTeaching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628712" y="2334855"/>
            <a:ext cx="7471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dobe Heiti Std R" panose="020B0400000000000000" pitchFamily="34" charset="-128"/>
              </a:rPr>
              <a:t>2</a:t>
            </a:r>
            <a:endParaRPr lang="fr-FR" sz="120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330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Formations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3332922"/>
            <a:ext cx="647700" cy="6477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84" y="5224450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43" y="4278686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454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Introduction a PHP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2 séances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69496" y="3373263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Mr. Yazid HANIFI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50190" y="4292124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12 participant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922272" y="5246189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05/02/2014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Teaching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34" y="2151722"/>
            <a:ext cx="7056260" cy="34595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79670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26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Formations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3332922"/>
            <a:ext cx="647700" cy="6477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84" y="5224450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43" y="4278686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Atelier Linux-Ubuntu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69496" y="3373263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Mr. Wail DJENANE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50190" y="4292124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54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inscris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Teaching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928" y="2441189"/>
            <a:ext cx="6633508" cy="285688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9" name="ZoneTexte 25"/>
          <p:cNvSpPr txBox="1"/>
          <p:nvPr/>
        </p:nvSpPr>
        <p:spPr>
          <a:xfrm>
            <a:off x="2884672" y="5224959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24 présents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668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26" grpId="0"/>
      <p:bldP spid="2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381" y="2210881"/>
            <a:ext cx="5108620" cy="4647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896" y="1"/>
            <a:ext cx="4390104" cy="220985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71"/>
            <a:ext cx="3900950" cy="2194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8969"/>
            <a:ext cx="3900948" cy="23890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2287"/>
            <a:ext cx="3900950" cy="22666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48" y="2207811"/>
            <a:ext cx="3182431" cy="46501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48" y="6547"/>
            <a:ext cx="3900948" cy="22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05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Formations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3332922"/>
            <a:ext cx="647700" cy="6477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84" y="5224450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43" y="4278686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Atelier Qt/C++: 3 séances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69496" y="3373263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Mr. Walid ZEMALI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50190" y="4292124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100 inscris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Teaching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783" y="2512894"/>
            <a:ext cx="6591926" cy="2653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9" name="ZoneTexte 25"/>
          <p:cNvSpPr txBox="1"/>
          <p:nvPr/>
        </p:nvSpPr>
        <p:spPr>
          <a:xfrm>
            <a:off x="2677084" y="5298647"/>
            <a:ext cx="454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19 présents parmi </a:t>
            </a:r>
            <a:r>
              <a:rPr lang="fr-FR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50 sélectionnés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07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26" grpId="0"/>
      <p:bldP spid="2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5" y="3458817"/>
            <a:ext cx="3740313" cy="340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67" y="3458817"/>
            <a:ext cx="4632934" cy="3410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34" y="0"/>
            <a:ext cx="3846141" cy="3458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6" y="0"/>
            <a:ext cx="3700529" cy="34588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819" y="3458817"/>
            <a:ext cx="3826248" cy="3399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175" y="0"/>
            <a:ext cx="4652825" cy="345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615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373</Words>
  <Application>Microsoft Office PowerPoint</Application>
  <PresentationFormat>Widescreen</PresentationFormat>
  <Paragraphs>146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Adobe Heiti Std R</vt:lpstr>
      <vt:lpstr>Arial</vt:lpstr>
      <vt:lpstr>Calibri</vt:lpstr>
      <vt:lpstr>Calibri Light</vt:lpstr>
      <vt:lpstr>Ubuntu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Rayhane</dc:creator>
  <cp:lastModifiedBy>Okba</cp:lastModifiedBy>
  <cp:revision>304</cp:revision>
  <dcterms:created xsi:type="dcterms:W3CDTF">2016-02-05T23:42:52Z</dcterms:created>
  <dcterms:modified xsi:type="dcterms:W3CDTF">2016-02-19T17:04:25Z</dcterms:modified>
</cp:coreProperties>
</file>